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2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333B1-7588-4B63-B0EE-37FC7C4579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D7B3D3-0BE6-47E2-A41B-E36A40F5AC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7015A-1DE4-48FA-848E-46C03438D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319A1-993B-4D30-84DC-540CBD70E6C5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B3D42-5503-4AF8-B594-2DFA68FAB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6B6FE-EEFA-4A76-8C55-67E72A326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01CFE-F9CF-4D47-BAD5-75E6BB6023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920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A5182-A4C6-422D-BCF8-AA2C068B1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E9E58A-7591-4A57-B2FB-619DFC0219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06A2C-3172-4E91-AA4B-9AABC8C53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319A1-993B-4D30-84DC-540CBD70E6C5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39686F-EC1B-4494-90AD-BAFA1F193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6B7B3-DAC3-4F38-8D9F-83BDCA829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01CFE-F9CF-4D47-BAD5-75E6BB6023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209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33D7C0-EE37-4457-86F1-685FBB9FF2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4A3E86-FCC2-4417-B46E-8BB698AFD7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516AD7-E913-4A2D-A6CF-6F668F6CA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319A1-993B-4D30-84DC-540CBD70E6C5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A10B7-6BAF-4DC5-9FFE-F5C81D45B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2BCBA-F180-4177-AD78-2E4C666DE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01CFE-F9CF-4D47-BAD5-75E6BB6023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375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2D8F3-4B01-4D0A-8071-E113B3E05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647B4-A163-44CD-A0C7-0BBAA5AA6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1555A-F0F7-4DA9-B314-506494BAD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319A1-993B-4D30-84DC-540CBD70E6C5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0BDDF-6A65-4B0E-8449-085631C15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1C7D1-C027-49D8-B31F-D41543796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01CFE-F9CF-4D47-BAD5-75E6BB6023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822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C655D-0027-4D5C-8E7E-7DA0E8917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D77820-2A36-4B12-A1BA-F3CF0E277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A4C7E4-A6F4-41B5-985B-B60953A82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319A1-993B-4D30-84DC-540CBD70E6C5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547A3-F871-4A41-BD27-A964C770B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18E4B-E8E8-4DF2-BEC1-31D3D688C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01CFE-F9CF-4D47-BAD5-75E6BB6023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972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5E0CD-D04F-4325-A7AC-3318476EA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A8F5E-16FB-4E38-B390-2A2543EB7B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8E5743-86C9-488C-AC7D-CF1F3459A8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E7E6FC-87C1-4664-8E50-1F657536B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319A1-993B-4D30-84DC-540CBD70E6C5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3FD821-ABEC-4D51-B245-62253A7AB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D6D76E-DBC4-421F-98C7-F2D466C3A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01CFE-F9CF-4D47-BAD5-75E6BB6023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88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90B72-6765-4615-B7F7-68B261A23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5C4B5-A35E-4CFC-A1EE-21BA9446F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A45D5-9772-40C9-8E42-A546EBD611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86BC1F-4F63-4B63-AD02-F80007648F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10C608-2177-4513-A32F-8B0FCDA378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A45FEE-5579-4D19-982E-2167455DB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319A1-993B-4D30-84DC-540CBD70E6C5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41B782-1B2D-4088-94EE-5302C75FD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0BD0A6-0A3C-4D8C-B883-5A13B4080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01CFE-F9CF-4D47-BAD5-75E6BB6023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387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9D655-3302-40B8-BD21-DF5AF6101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94F2C3-0F89-4666-AADF-77C0A3DC5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319A1-993B-4D30-84DC-540CBD70E6C5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1E57F5-A1AD-46B6-840C-FFFA3B772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B41CC4-B41B-455A-9FBC-C436AAD88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01CFE-F9CF-4D47-BAD5-75E6BB6023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893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CF4F36-666B-4EB4-A051-38302A337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319A1-993B-4D30-84DC-540CBD70E6C5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459CD0-EF48-4810-A20A-C61EEA532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B037BB-B8CA-47B0-9BB2-7C8DAAB9F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01CFE-F9CF-4D47-BAD5-75E6BB6023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4225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5018C-ACA6-47B6-B408-859FD640B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C9381-B19F-408F-8671-B58C02A77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3BFBD8-39FF-47D4-81AB-6F9F09CC83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08AAF4-FC8E-4ACC-96DD-DEE135865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319A1-993B-4D30-84DC-540CBD70E6C5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EACDC2-9B15-4407-BFA9-1FB07DB58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B3BB50-948B-4B4A-B245-EB490B1A2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01CFE-F9CF-4D47-BAD5-75E6BB6023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396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3920C-1FFE-47D1-BC55-9CDC2121E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7D2961-5DAA-4976-BBFB-F25D17C289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9B1ED-C968-438C-91F7-8106BAFD50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FAA689-6DA0-4F43-A379-6ABE2A2E4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319A1-993B-4D30-84DC-540CBD70E6C5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4951F-B446-4A14-8A59-7E0A518CB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56B54-426A-4DD0-8BB7-32205C44C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01CFE-F9CF-4D47-BAD5-75E6BB6023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997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612C13-68AE-4B0D-AEDF-E9DE1364B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79C25-CBA4-44FD-983B-2ED7157E4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1B380-B7DF-4DCC-A958-95D521748B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319A1-993B-4D30-84DC-540CBD70E6C5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4C047-1319-4297-96B1-CC11BAFB7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4D8BE-9E16-4518-B688-C328D2D655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801CFE-F9CF-4D47-BAD5-75E6BB6023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74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CE329E-3B81-4E43-9329-01320076E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2183" y="0"/>
            <a:ext cx="7187634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9C041B-22C4-4C60-942F-1B091E5BE2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826" y="12863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1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5BAEEB-6AAA-4643-858E-7546DE91E0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6" r="2053"/>
          <a:stretch/>
        </p:blipFill>
        <p:spPr>
          <a:xfrm rot="16200000">
            <a:off x="3108426" y="-2746149"/>
            <a:ext cx="6047716" cy="1211943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A7761B-D731-4471-A912-CDCCDF86A2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19169" y="2354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64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9C1F04-1F8D-47CE-92A3-9AAB3F74C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250721" y="-2839243"/>
            <a:ext cx="5757464" cy="121250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11A10E-CB4C-473A-B3E2-43946790D792}"/>
              </a:ext>
            </a:extLst>
          </p:cNvPr>
          <p:cNvSpPr txBox="1"/>
          <p:nvPr/>
        </p:nvSpPr>
        <p:spPr>
          <a:xfrm>
            <a:off x="1629624" y="2372008"/>
            <a:ext cx="2362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This is anger.</a:t>
            </a:r>
          </a:p>
          <a:p>
            <a:r>
              <a:rPr lang="en-GB" dirty="0"/>
              <a:t>It blazes red like fire.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2C5A06-BEEA-4D9C-8C97-6A5768D978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9842" y="13768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52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AE2310-CA23-4FC5-B02D-E0D3B6CED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117706" y="-2365136"/>
            <a:ext cx="5956588" cy="1158827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1202B2C-D93E-4946-9106-4626900E1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5651" y="7159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7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C1429E-1613-4A54-A23D-C9A81ED5F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332635" y="-2703442"/>
            <a:ext cx="5526729" cy="1181262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5C2B7C-8BF1-433A-8364-C0BF77CCA1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48823" y="13044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67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2A844A-8A39-44D4-BDA8-1A5A295AA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023888" y="-2401673"/>
            <a:ext cx="6136952" cy="1170338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B198A8E-A3ED-439C-8356-276FAF3DD5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76388" y="14312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5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918E4D-7BD4-4AE6-97AB-B3AC33696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31415" y="-2360218"/>
            <a:ext cx="6224184" cy="1171431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FC18FDB-2ECD-469C-AA3A-1C615A9DBD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55802" y="15398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9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99F20B-3C7F-4ECB-AE8B-58013E155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74279" y="-2602930"/>
            <a:ext cx="6233908" cy="1184598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142B217-CE7B-4F07-BC9D-C5F6333F75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04365" y="1069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1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4E6ED0-53FA-4588-BB0D-9CD5D3482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364158" y="-2725343"/>
            <a:ext cx="5989283" cy="1230868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639077-E30C-4DEE-B3C8-D187E07911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47177" y="770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0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00278F-6850-44A7-AD38-AC4005168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348124" y="-2641691"/>
            <a:ext cx="5495751" cy="1177441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A8D3FAC-BB46-4F01-B9AE-AE47B6D1EB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91620" y="6888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6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7C3865-0EA3-4CE5-AAC3-93023E287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075165" y="-2661314"/>
            <a:ext cx="5937909" cy="1186039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5EAD14-E842-43F7-AB28-0FE12EBB59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4444" y="18205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2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2A651B-D557-4728-BD6E-A197F480B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9647" y="233361"/>
            <a:ext cx="6524625" cy="63912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8DE2B0-BA58-4FDC-ABC5-CFBD120BD15E}"/>
              </a:ext>
            </a:extLst>
          </p:cNvPr>
          <p:cNvSpPr txBox="1"/>
          <p:nvPr/>
        </p:nvSpPr>
        <p:spPr>
          <a:xfrm>
            <a:off x="606582" y="1738266"/>
            <a:ext cx="3748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This is my friend the colour monster.</a:t>
            </a:r>
          </a:p>
          <a:p>
            <a:r>
              <a:rPr lang="en-GB" dirty="0"/>
              <a:t>Today he’s all mixed up and very confused.</a:t>
            </a:r>
          </a:p>
          <a:p>
            <a:r>
              <a:rPr lang="en-GB" dirty="0"/>
              <a:t>He doesn’t know why.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8AFA2D-5CB4-4840-B947-AE9F51A1AB4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0" end="4029.78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5414" y="34289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4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75ACEB-D9C6-4DFC-BFB1-DF10584D7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174176" y="-2764870"/>
            <a:ext cx="6132578" cy="1221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59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72660E-1486-454D-8568-943E468D4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20" y="247131"/>
            <a:ext cx="4724400" cy="62007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074DF1-15DA-41AC-B609-A11820A8EF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4220" y="233142"/>
            <a:ext cx="6154093" cy="6377727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9FD2744-A81C-469F-A647-CBD8B68FE9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72420" y="5614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5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3E3E3A-B964-4A8F-A3F2-A11F2AB3F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96888" y="-2154093"/>
            <a:ext cx="6872843" cy="1099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40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018D68-2CA0-40F6-AACA-06E31FA9E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16444" y="-2916444"/>
            <a:ext cx="6618083" cy="1245097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C5DF62-337A-4462-8D16-A899C81E10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6483" y="697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7D0F67-2596-4A38-8C81-1C9101FDDE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027258" y="-2954832"/>
            <a:ext cx="6482281" cy="1253679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4FEB68B-FA19-4727-8690-BAA33B6228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63635" y="5620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51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AD17EA-CA1E-4FC8-B2B3-83017AE0E5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9"/>
          <a:stretch/>
        </p:blipFill>
        <p:spPr>
          <a:xfrm rot="16200000">
            <a:off x="3202464" y="-2598147"/>
            <a:ext cx="5787072" cy="1199353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5F97B8C-89F1-427E-AF2C-964E1F8039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5038" y="47357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28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8061F8-F711-4B97-A60C-16DDEAB88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62736" y="-2536862"/>
            <a:ext cx="6266528" cy="1193172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F805DDE-E560-469B-9988-6E44FFD212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45529" y="6888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9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552F1C-89FD-410D-B49B-FA48F3A51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867931" y="-2456624"/>
            <a:ext cx="6402180" cy="1189208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C5F60E3-91F9-476A-8BC7-8D9CF7580B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20840" y="706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9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32</Words>
  <Application>Microsoft Office PowerPoint</Application>
  <PresentationFormat>Widescreen</PresentationFormat>
  <Paragraphs>5</Paragraphs>
  <Slides>20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Allie Sobczak</dc:creator>
  <cp:lastModifiedBy>S Jesson (Eyton Primary School)</cp:lastModifiedBy>
  <cp:revision>5</cp:revision>
  <dcterms:created xsi:type="dcterms:W3CDTF">2021-02-17T20:20:20Z</dcterms:created>
  <dcterms:modified xsi:type="dcterms:W3CDTF">2021-02-21T15:31:46Z</dcterms:modified>
</cp:coreProperties>
</file>